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DC8B-7AD8-F785-134D-B1764A469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4A0C1-6F24-F786-F30C-9DE8A6E8B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C2CF1-89C4-B914-BA0D-2AC2181D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09605-29C0-CE03-6384-6B4F5563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CD92F-DB1A-1F8A-30A0-DCBAAC8E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3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BA66-EC4D-D761-1C16-6B46B9AE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B1AA6-334F-7B07-91DC-E59AF9DE1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91BA1-E0EE-739E-CDA0-56557288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C5F51-06CD-3870-8C99-5A9B5B6D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0DB55-E67A-417C-2713-FC480B57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4ACFA-4419-D724-B055-5AAB43401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5C70C-07BE-C282-F8A6-89E2C28CB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10DAB-7A0C-74C2-031F-6B7CB44F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CBD70-8AD1-4B3D-9D44-BE2B12DC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015C3-EDD2-AF46-AEF2-2224C6F3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5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A26D-12BB-1424-EBAB-AFB32558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A39C-3084-A3C5-F0B4-0140AE3F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0B5B-7E62-2721-5949-2F6448AC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F7231-5BC7-106B-D7DA-79AD4B92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0C53A-9AF4-00F9-A8B2-1DAEE486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0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39B8-9F1C-8DC4-7636-DB09DF42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A27F8-2E1A-B17D-6D5B-9B004630A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8E09A-86DB-6CDF-CAA0-A894965A2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B3BA9-9AB3-24BA-BB1E-2283F49C0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5AC88-1E3B-DB5F-0EF0-78B2225B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CDD3-1F38-DC82-DF5C-D9F9BF71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320D7-295F-EEBE-ACFA-6BBC98A0C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E94B7-585A-CDCF-DA80-6DC364DD4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FFB0D-5DE8-69BF-15E9-C1FF33F8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0C897-1A17-42B7-809B-300F6269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B7F99-B671-9CF6-7C17-2463D945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3102-B210-5723-D4CC-F1A738143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CECE5-83CB-8A08-567E-B6803DEF4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CBF9A-BE8F-1430-9661-FDDE3E74F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1333B7-6419-A5E9-D7D6-AFB412389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E564C-7F83-56E6-BEA3-1EC3E144F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08583-9C61-00EF-073F-7D2D2654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E7FA9-8AC3-E491-12A5-225615A5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0162F-092A-6674-3C52-16591E5F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8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530E-A84C-243C-D0D8-AE06C984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E0D1D-9E26-247D-0EA1-7A3BCB4C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0EC4F-0FBD-F27F-9FA6-75BF4990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808AE-88CC-60BE-3CFE-E32C3155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364D19-195D-3B34-1A38-A75A1AE7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30C88-F849-0C67-CBA3-024189E1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63BFB-798F-8251-7C39-E19AA2C7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95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A165-168D-68BE-0FB8-06D5CC43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B90C7-DE09-5F67-F894-B5FF5114C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84DD0-BD6C-F3C9-EEB7-91CFF3B0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EB067-6F3E-2D74-2D9F-4077BF806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7DF5C-1B4C-2201-D7B5-B1AF27CD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DF1D3-53B9-4FA5-E924-869422FB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8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2829-C349-AFBA-96F7-D19428B8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B6EC9-7522-0AF1-9590-EF1E9CCB7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5408B-B41D-4959-D225-C1312EBE3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04D54-4045-E768-CB9A-55F70BB3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18665-54E4-3E01-0E05-17707915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5ACD-A2F3-1B4E-B5D2-42E1AA0B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2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1DB718-8D87-A0BC-F95B-E6AA4B7B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A1291-6C97-9A2B-3040-F6339CA0D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BA0ED-F56B-502E-F50C-D9A4E6C0B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3F91-70A1-AF10-4637-FCB109DAA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4725C-8587-DB51-F53A-654C5E633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4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57D33-7E7F-D7AE-1F15-AA6AACCE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9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27AD0-D36A-FE8E-7B97-1829630E0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3F902-27A5-ABED-E720-3F89FDC26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2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847EC-D5CE-95BD-6A2A-EB68216D2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A97B0-E2C7-B720-2BDA-6DEAB839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6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0A41E-D185-1CC2-2020-8992130B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9215A-FDCC-38C7-8130-C59827F21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20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BB482-B596-CE66-771C-2E029240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451379-8310-4A5E-A39C-70BBC933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6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FA80A-9EA4-8D02-01E6-9CAFC6CD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A85B4-ECC8-C5FB-24FB-0EAF1181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4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6F2CE-82A1-5C36-288C-CE667E8B6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A7AC3-6BDF-605E-CAF2-5492D7F1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09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DDF4D-92BF-1CD4-C77B-B44C7DD3E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BBA13-228B-A48C-04AC-B845AEBE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9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03532-ACEC-0974-C4BD-A8D526542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BBA26-FB85-C5A3-960B-8D76D229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8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AF8B-ED23-C4D5-63B4-4BA7E020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E373A-64F2-573B-8326-F0D02CF8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76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26BE-06E6-3D15-225B-7A16D5D65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6D227C-8749-4346-232D-29B67613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2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252DE-AA7F-E6DD-8FA9-500E54B9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7CB9A-85C1-965C-E6A6-CCF231F0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9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94897-6CB7-ACC1-F362-0A0DA1A3E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B6BB7-21B4-4B84-E825-A9B0335A6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8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BEA7-077C-8485-89A1-3136B158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F0114-C0DC-DE0F-A784-44D15A0FB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2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4116C-231C-8384-17E3-31A8EF800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4896C-DF08-5CA1-21EB-2AC647B4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55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17119-9AEA-416B-C719-908F4A172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FDE9-8493-996B-DD6C-2B94A3EDE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83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5E1CD-3AE3-4C17-93B8-5738EB61D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AB763-B31A-F3EB-888C-B8B62CC4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96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B3BB-FF3F-AF21-16EA-E250DA40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49EC38-80E3-2DED-F54F-BCE929105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4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8823-5A38-565C-8CFC-1DF89EF0A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14226-DE2E-AAB3-2910-48899B1D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41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FC8D6-0742-270B-9324-2C85ADE16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86ECFC-F712-5DEE-ACD6-38B70725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4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E92A7-4056-3943-8E64-B950AD6F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588B1-49CC-89E3-425A-5627C13E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4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AE829-875F-27EF-F4EB-09D8F8C1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C055C3-97C3-4C0D-ABD1-5E203EC1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6CED6-4100-82A2-F44B-8584F4E2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C1ECC-0084-E094-63F4-F32632B24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98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99AB7-91D3-D8FE-73E2-D7300176D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73040-3A73-DE10-47D8-014F8095D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81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BC08D-9553-7F5F-434E-4553B313F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575264-8F38-F1F9-81FF-3D9F332D6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0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18D9-E550-0597-A1D4-42B0BBC9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C9D1F-2DA6-99E8-1CC4-F6A88D83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43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A8494-EAF6-9497-AEB1-4D78DC72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4164F-95BE-8163-DB30-1E8A6EEF3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02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68E61-876F-5996-7BFB-1CFB4BEEF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A7409-D3F3-331A-C75D-94D4F36B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2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2EDBB-DDA2-0A45-91B3-503DEBBE9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004E8-CE28-0BE3-DD71-D431EAD5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9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3ACD5-B58F-A8E8-6460-26B49D16A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8D97FA-3D36-BFC9-F895-CC5BB33F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09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9D73F-91C8-43EC-E6F7-FCA1F7808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E9A08-F17A-B1DA-F7BC-CEDD0333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0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D9D66-259F-B840-050C-1A110A17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09887A-D87D-922F-9E67-658245D9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55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09B43-BFE7-F2AB-5165-846ACB921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9A629-FCA6-2702-9218-23F9412B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2CA5-C174-9F43-36AA-353BA11A3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3C283-AB6C-3F64-D7EA-48A5415D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8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EE73F-E7A3-4A66-C57C-D9D9CCE88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EEF25-8440-4E18-2311-260D618B3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37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9924-88F5-3083-4EF1-96D2E3A77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E6259-02AB-E41D-A14E-7B5355CE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34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2AC89-B1D1-029E-B707-9414EB9A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192BF9-EA32-47D2-C266-06E251DB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38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8642F-2B94-E556-3390-365D48BF8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3EFC6-6137-7828-5795-2ECD194C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2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EF62-33B4-E5D4-F3C6-140482B5A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7C284-4E3E-7681-4B4C-61FC32F34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86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1B868-7AC4-3E66-63B6-DE83BFA63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0CBC1-5C59-D326-EB80-07246D1E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18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49C52-CBB3-6340-879D-1AFF4CB5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21A17-D033-B0F6-4284-4A7486EE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46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70D2F-9638-E2A9-EEDC-52DCDFBF0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C32C1-7974-9B0C-15ED-9357C03C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8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5DBB-2044-A8D4-998F-40A8B761B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221B7-411D-6944-227C-47456C81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86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A7686-3DD7-298D-2798-A2D8A067E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ECD0B-29D1-305F-AF13-5F93ED115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2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345DC-BB60-CB90-10BF-13E15B2AC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0658-8287-8C42-EA87-96DBDB34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23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CF469-B2C7-D54C-E47A-1FB20729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3E974C-EF81-E2FE-A1BB-DEEA9151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50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C0F3A-3CC7-1B20-4308-B2F770D22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A91D2-6E4A-E5AC-186E-64106D8A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54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B618-A69F-59E3-2D79-1ED3CFED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37CE8-9803-17D3-9DC6-6DF7CC62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47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283F8-4999-6EAB-B90B-EDE282963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E097B-AA21-ABC1-D440-BB53152D7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6C86-46D2-921B-4578-8B8D69B8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51B550-F1DC-5DC4-3627-EDD967F56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5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0CAB-3610-003F-A8ED-67D6D442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328E0-245C-26BC-5D88-89666164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03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644E-BFB7-7061-615A-B6EBF985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BB7668-6686-5C03-DCF0-3DA38A00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30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6D4D5-8CF9-C135-3542-90EAABF8A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DE00D-DF53-1A14-9F59-6929F072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68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E1E9D-B8E0-A923-7224-ED04BBBAE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748F48-501F-2A3D-C2E0-46548939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92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29B38-9B64-C3FF-9F1C-C22D1F52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21AE9-2D49-9052-FBAD-B62100FF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BB7A-D469-B5B8-962B-6EAE3F1C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D24C2-CDF3-DB9F-EB66-F6BA746B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77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82541-A19F-4AC3-FCC3-67E686A25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2BC06-543D-38CF-8CAC-B4678456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38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A462-637C-B470-E3E2-ADD0B8A5C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95DED-A777-0F8C-7387-B8A1E8EC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75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05DDF-EE7C-4B8A-F217-69AAC178D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23CC70-07AF-0E3C-18C7-221BF119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8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D5BC3-C5C0-C953-DDF0-B0088780D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03A7D-FEA2-71E9-9B6D-2C5CE2F2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24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D20C2-DEB8-ED81-A2C6-FBA0C5FC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8CF74E-128C-E9A8-E3F3-0F4E691D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27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2558C-D3C8-3B10-AB05-7C5E7FD0B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387FF-DA1B-58A4-F43D-A29A6E29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3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F400E-7E37-80D6-66B0-7E0215A32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CD5CB-4948-B5B8-6BF4-15CD0273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86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621AF-A9D1-F8DA-06F9-765A37C28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780C6-9249-D35E-F91A-39E295451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31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AE7B1-3F99-9EEB-5810-D9AD749D3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70D2D5-125D-90B4-296F-C89E3D48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74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12526-3E1A-F9DE-AC27-BC384212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4FC1B-CA55-E7BF-6B01-10021E74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0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6229D-746F-205E-BE6F-B42AD0308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004CC7-2C16-AE15-DC1C-1D965EF9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68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A0F1B-3C4F-D4F9-7F0A-6117CD88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33679-5A0A-DDBC-0F33-30979639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227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34DD4-145D-75AA-229B-79DC98C3A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ECA02-03B6-E389-4B5C-4DBC2078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89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428F6-9C13-DAE0-6D89-3F6BE5879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B2DFD2-6790-1E17-C4B8-B74CB40B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87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C177-CE47-64F5-AE34-2CD950236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CE465-721A-ED23-320D-EDFFFA590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57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76AEB-D65D-EC12-BBD9-3DB5FA93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D3EE9C-2F78-A39D-A098-2C51CFFB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51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AD0D7-7D62-A812-AECB-CD95A4D0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08492-489F-0C91-C669-AE429F60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8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92D35-5E33-C406-E61C-B0F74BEFE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AA595-AB1A-A25C-D815-235103D9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213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80E74-D963-EBC8-900A-B96D9E619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6F4EB-A2F9-1547-7530-2E75FDB2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032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DAF3A-FB6B-BAE0-3FEB-6072FA343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7765D-FFAC-70B3-9BD6-EDE19BD19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367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BBD57-5866-96C8-5625-6A9A804D5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A8A42-234B-347B-63BA-E98B14E6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91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A6262-5CAF-5B68-7C48-374114AF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12AA9-3C31-F8E3-8F7A-16037B45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93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C4F2E-D77C-A375-3423-931B4A91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FBCD47-C3BE-BC30-D646-25BBCA08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8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22EC-8628-9744-D5A7-BD084B031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59520-858A-74BE-EEA5-2859AF07A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9B89-99FC-DBF3-6D85-CC088C2A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B60B2-BAFC-3EB5-C9B0-115F9157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72" y="0"/>
            <a:ext cx="10856068" cy="680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973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43C99-0CC1-517F-B5E5-E5BD31382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3C4D9-4668-0BEF-EBF3-2AEB6D421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56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91DB-5864-5B0D-A650-EB84F55C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410719-59A4-5256-CC17-69CDD604B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88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A9552-24FA-6C26-C836-D9C70621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7C3E4-D514-138B-B287-9DB4304E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172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CE84C-4110-F891-43C9-271DBBD5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B7A1AC-A84E-048E-97A8-C03D9DDD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02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85046-B8A0-7334-A8D0-9AC0C2D3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72D82-F2D2-3F05-7CEA-C8858D89E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946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FEC80-FE46-ED63-6858-958DC1B25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FE0C3-7872-64AE-D3AD-2A6D09E4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99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ABC96-3FB3-B073-1B5F-7351E0603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4CF05-F179-F5AB-B251-899D6C06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48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85F52-6776-622F-16F6-BE864409A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A0D80-BB81-5BDD-42F7-81F522EC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808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29DC-7932-AFA2-5884-CD8B04BCF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BDEB0-467B-F6F4-DF84-DB04B9ACC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6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F66B-1265-2478-C965-D418D4EC6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B7F02-F44E-EAB7-8148-1876E112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755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D4D8-D23E-1CFF-1DFC-0F768EBC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A4AD5-F9A3-8B98-00C0-95E4A0F3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207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0DC0-FF63-D7A0-9BB7-F9EC938DD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ED9C8-9391-22CE-92A6-153A65C0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31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A664-9104-D763-98D0-40061E451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C1D90-41A3-1244-40A3-760EA10C4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06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A1E8F-6E83-D602-1807-94BB92BE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ADE2F-D6D0-1153-31D3-CFADB976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82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0</Words>
  <Application>Microsoft Office PowerPoint</Application>
  <PresentationFormat>Widescreen</PresentationFormat>
  <Paragraphs>0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154</cp:revision>
  <dcterms:created xsi:type="dcterms:W3CDTF">2025-07-29T08:13:43Z</dcterms:created>
  <dcterms:modified xsi:type="dcterms:W3CDTF">2025-08-30T18:34:45Z</dcterms:modified>
</cp:coreProperties>
</file>